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2512-2043-4E54-86C7-A9935130DF39}" type="datetimeFigureOut">
              <a:rPr lang="pl-PL" smtClean="0"/>
              <a:t>29.08.2023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F168-CC49-4F5F-8727-13F118F029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468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2512-2043-4E54-86C7-A9935130DF39}" type="datetimeFigureOut">
              <a:rPr lang="pl-PL" smtClean="0"/>
              <a:t>29.08.2023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F168-CC49-4F5F-8727-13F118F029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16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2512-2043-4E54-86C7-A9935130DF39}" type="datetimeFigureOut">
              <a:rPr lang="pl-PL" smtClean="0"/>
              <a:t>29.08.2023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F168-CC49-4F5F-8727-13F118F029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55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2512-2043-4E54-86C7-A9935130DF39}" type="datetimeFigureOut">
              <a:rPr lang="pl-PL" smtClean="0"/>
              <a:t>29.08.2023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F168-CC49-4F5F-8727-13F118F029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63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2512-2043-4E54-86C7-A9935130DF39}" type="datetimeFigureOut">
              <a:rPr lang="pl-PL" smtClean="0"/>
              <a:t>29.08.2023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F168-CC49-4F5F-8727-13F118F029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66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2512-2043-4E54-86C7-A9935130DF39}" type="datetimeFigureOut">
              <a:rPr lang="pl-PL" smtClean="0"/>
              <a:t>29.08.2023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F168-CC49-4F5F-8727-13F118F029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85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2512-2043-4E54-86C7-A9935130DF39}" type="datetimeFigureOut">
              <a:rPr lang="pl-PL" smtClean="0"/>
              <a:t>29.08.2023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F168-CC49-4F5F-8727-13F118F029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23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2512-2043-4E54-86C7-A9935130DF39}" type="datetimeFigureOut">
              <a:rPr lang="pl-PL" smtClean="0"/>
              <a:t>29.08.2023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F168-CC49-4F5F-8727-13F118F029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149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2512-2043-4E54-86C7-A9935130DF39}" type="datetimeFigureOut">
              <a:rPr lang="pl-PL" smtClean="0"/>
              <a:t>29.08.2023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F168-CC49-4F5F-8727-13F118F029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03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2512-2043-4E54-86C7-A9935130DF39}" type="datetimeFigureOut">
              <a:rPr lang="pl-PL" smtClean="0"/>
              <a:t>29.08.2023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F168-CC49-4F5F-8727-13F118F029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49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2512-2043-4E54-86C7-A9935130DF39}" type="datetimeFigureOut">
              <a:rPr lang="pl-PL" smtClean="0"/>
              <a:t>29.08.2023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F168-CC49-4F5F-8727-13F118F029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98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F2512-2043-4E54-86C7-A9935130DF39}" type="datetimeFigureOut">
              <a:rPr lang="pl-PL" smtClean="0"/>
              <a:t>29.08.2023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DF168-CC49-4F5F-8727-13F118F029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2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Algerian" panose="04020705040A02060702" pitchFamily="82" charset="0"/>
              </a:rPr>
              <a:t>Publiczne Przedszkole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„Calineczka”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w Czarnymlesie</a:t>
            </a:r>
            <a:br>
              <a:rPr lang="pl-PL" dirty="0" smtClean="0">
                <a:latin typeface="Algerian" panose="04020705040A02060702" pitchFamily="82" charset="0"/>
              </a:rPr>
            </a:br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Algerian" panose="04020705040A02060702" pitchFamily="82" charset="0"/>
              </a:rPr>
              <a:t>Rok szkolny 2023/2024</a:t>
            </a:r>
            <a:endParaRPr lang="pl-PL" sz="4000" dirty="0">
              <a:latin typeface="Algerian" panose="04020705040A02060702" pitchFamily="82" charset="0"/>
            </a:endParaRPr>
          </a:p>
        </p:txBody>
      </p:sp>
      <p:pic>
        <p:nvPicPr>
          <p:cNvPr id="4" name="Obraz 3" descr="Znalezione obrazy dla zapytania obrazki z dziewczynkami elfam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025" y="2557939"/>
            <a:ext cx="2639695" cy="374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37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4692" y="421446"/>
            <a:ext cx="12067308" cy="4552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9.00-9.30   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ŚNIADANIE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kształcenie nawyku estetycznego, kulturalnego i samodzielnego spożywania posiłku, nakrywanie do stołu, prawidłowy chwyt sztućców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9.30-10.30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 ZINTEGROWANA  DZIAŁALNOŚĆ  EDUKACYJNA  W  OKREŚLONYCH  OBSZARACH,  ZGODNYCH  Z  REALIZOWANĄ  PODSTAWĄ  PROGRAMOWĄ: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edukacja zdrowotna, przyrodnicza, ekologiczna,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edukacja językowa, matematyczna, artystyczna,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edukacja społeczna, wprowadzanie w świat wartości,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jez. angielski, religia w grupach starszych, rytmika, pomoc logopedyczna i pedagogiczna.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10.30-10.45      II ŚNIADANIE – PRZEKĄSKA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kontynuacja doskonalenia nawyków higienicznych i kulturalnych. </a:t>
            </a:r>
            <a:endParaRPr lang="pl-P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Ramowy rozkład dnia - Przedszkole nr 84 Bursztynowy Dom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57" y="3731090"/>
            <a:ext cx="2857500" cy="248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7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6809" y="504674"/>
            <a:ext cx="11430000" cy="407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10.45 -12.15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AKTYWNOŚĆ  JEDNOLITA  I  ZRÓŻNICOWANA,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zabawa dowolna i wg zainteresowań dzieci – konstrukcyjne, w kącikach do zabaw tematycznych, obserwacje w kąciku przyrody rozwijanie kreatywności, spacery i wycieczki – doskonalenie czynności samoobsługowych w szatni, zajęcia dodatkowe i integracyjne, gry i układanki stolikowe, pomoc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logopedyczna i pedagogiczna.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12.15 –12.30  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PRZYGOTOWANIE DO OBIADU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doskonalenie czynności samoobsługowych w szatni i łazience- prawidłowe korzystanie z toalety i prawidłowe mycie rąk.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12.30 -13.00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OBIAD: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ćwiczenie umiejętności prawidłowego posługiwania się sztućcami,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wyrabianie nawyku zdrowego odżywiania się.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RAMOWY ROZKŁAD DNIA - https://p63.bipbytom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02" y="3200399"/>
            <a:ext cx="4516028" cy="3013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8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4018" y="661715"/>
            <a:ext cx="11907982" cy="287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13.00 – 16.00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ODPOCZYNEK  POOBIEDNI i ROZCHODZENIE SIĘ DZIECI: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słuchanie bajek i muzyki relaksacyjnej, ćw. relaksacyjne,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kontynuacja zajęć edukacyjnych, inicjowanych przez nauczyciela, zabawy integracyjne, tematyczne, konstrukcyjne, dydaktyczne, praca indywidualna i zespołowa w sali i w ogrodzie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zabawy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kole i zabawy ze śpiewem, spacery i zabawa na placu zabaw.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rozchodzenie się dzieci – stosowanie zwrotów grzecznościowych zgodnie z „Kodeksem </a:t>
            </a:r>
            <a:r>
              <a:rPr lang="pl-PL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Calineczki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doskonalenie czynności samoobsługowych w szatni.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St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66" y="2175458"/>
            <a:ext cx="8336930" cy="46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7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www.przedszkole-calineczka.com/wp-content/uploads/2023/06/zz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86" y="210014"/>
            <a:ext cx="7547020" cy="493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4101723" y="5262991"/>
            <a:ext cx="444576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Kadra i pracownicy </a:t>
            </a:r>
          </a:p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Publicznego Przedszkola</a:t>
            </a:r>
          </a:p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„Calineczka” w Czarnymlesie</a:t>
            </a:r>
            <a:endParaRPr lang="pl-PL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076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llustration Fairy Floats On Leaf Boat Stock Vector (Royalty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82" y="193914"/>
            <a:ext cx="4550065" cy="364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1882790" y="3834677"/>
            <a:ext cx="85511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Publiczne Przedszkole </a:t>
            </a:r>
          </a:p>
          <a:p>
            <a:pPr algn="ctr"/>
            <a:r>
              <a:rPr lang="pl-PL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„Calineczka” w Czarnymlesie </a:t>
            </a:r>
            <a:endParaRPr lang="pl-PL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91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5083" y="-150121"/>
            <a:ext cx="11814462" cy="686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KADRA PRACOWNICZA PRZEDSZKOLA:</a:t>
            </a:r>
            <a:endParaRPr lang="pl-PL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 smtClean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KADRA PEDAGOGICZNA:</a:t>
            </a:r>
            <a:endParaRPr lang="pl-PL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 smtClean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PEŁNOZATRUDNIONA</a:t>
            </a:r>
            <a:endParaRPr lang="pl-PL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MARIA RADAJEWSKA – DYR.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BERNADETA NIEŁACNA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ANETA ROGA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ANGELIKA SERAFIN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MONIKA WASEK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ŻANETA KACZMAREK 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KADRA PEDAGOGICZNA NIEPEŁNOZATRUDNIONA:</a:t>
            </a:r>
            <a:endParaRPr lang="pl-PL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sz="1600" b="1" dirty="0" smtClean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KS. PROBOSZCZ DANIEL ZARĘBSKI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DANUTA </a:t>
            </a:r>
            <a:r>
              <a:rPr lang="pl-PL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MALINOWSKA- PEDAGOG SPECJALNY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WERONIKA RADAJEWSKA</a:t>
            </a:r>
            <a:endParaRPr lang="pl-PL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KADRA PRACOWNICZA – OBSŁUGA:</a:t>
            </a:r>
            <a:endParaRPr lang="pl-PL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KUCHARKA – BOŻENA RADAJEWSKA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POMOC KUCHENNA – DOROTA BEREZICKA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SPRZĄTACZKA-BEATA WALCZAK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POMOC NAUCZYCIELA- MALWINA WILCZYŃSKA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POMOC NAUCZYCIELA- DAGMARA ZIMNIAK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34095" y="347730"/>
            <a:ext cx="10547797" cy="608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PRZEDSZKOLACY</a:t>
            </a:r>
            <a:endParaRPr lang="pl-PL" sz="20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74 DZIECI:</a:t>
            </a:r>
            <a:endParaRPr lang="pl-PL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2,5 LATKI – 5 DZIECI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 LATKI – 14 DZIECI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– LATKI – 15 DZIECI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–LATKI – 20- DZIECI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– LATKI – 20 – DZIECI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NOSI NAZWĘ CALINECZKI, A POSZCZEGÓLNE GRUPY NAZWY BOHATERÓW BAŚNI „CALINECZKA”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b="1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GRUPA – MOTYLI</a:t>
            </a:r>
            <a:r>
              <a:rPr lang="pl-PL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2.5-3-4 LATKI – 24 DZIECI- WYCHOWAWCY</a:t>
            </a:r>
            <a:r>
              <a:rPr lang="pl-PL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P. MONIKA WASEK I MARIA RADAJEWSKA</a:t>
            </a:r>
            <a:endParaRPr lang="pl-PL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GRUPA RYBEK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4-5 LATKI – WYCHOWAWCY – </a:t>
            </a:r>
            <a:r>
              <a:rPr lang="pl-PL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 ANETA ROGA I P. ANGELIKA SERAFIN</a:t>
            </a:r>
            <a:endParaRPr lang="pl-PL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GRUPA ŻABEK</a:t>
            </a:r>
            <a:r>
              <a:rPr lang="pl-PL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WYCHOWAWCY – </a:t>
            </a:r>
            <a:r>
              <a:rPr lang="pl-PL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 </a:t>
            </a:r>
            <a:r>
              <a:rPr lang="pl-PL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BERNADETA NIEŁACNA I </a:t>
            </a:r>
            <a:r>
              <a:rPr lang="pl-PL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 ŻANETA </a:t>
            </a:r>
            <a:r>
              <a:rPr lang="pl-PL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KACZMAREK</a:t>
            </a:r>
            <a:endParaRPr lang="pl-PL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pl-P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pl-P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 WSZYSTKICH GRUP PEDAGOG SPECJALNY- P. DANUTA MALINOWSKA, JĘZYK ANGIELSKI I PEDAGOG – P. WERONIKA RADAJEWSKA</a:t>
            </a:r>
            <a:endParaRPr lang="pl-PL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 DWÓCH STARSZYCH GRUP-RELIGIA – KS. PROBOSZCZ DANIEL ZARĘBSKI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naklejkascienna : Naklejka ścienna Dla Dzieci - Ryb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" y="-6281"/>
            <a:ext cx="1704398" cy="1704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rytny, żaba, Rysunek | Premium W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92" y="0"/>
            <a:ext cx="1545780" cy="2700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rona 4 | Jednowierszowy motyl: wektory i ilustracje do darmowego pobrania  | Freep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12" y="1350387"/>
            <a:ext cx="1725180" cy="1725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854" y="199768"/>
            <a:ext cx="12178146" cy="5727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RODZICE</a:t>
            </a:r>
            <a:endParaRPr lang="pl-PL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RADA RODZICÓW REPREZENTUJE WSZYSTKICH RODZICÓW</a:t>
            </a:r>
            <a:endParaRPr lang="pl-PL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WYBÓR CZŁONKÓW ODBĘDZIE SIĘ PODCZAS SPOTKAŃ GRUPOWYCH, A NASTĘPNIE Z CZŁONKÓW WYBRANE ZOSTANIE PREZYDIUM</a:t>
            </a:r>
            <a:endParaRPr lang="pl-PL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PODZIĘKOWANIE ZA BARDZO MIŁĄ I OWOCNĄ WSPÓŁPRACĘ Z UBIEGŁOROCZNĄ RADĄ</a:t>
            </a:r>
            <a:endParaRPr lang="pl-PL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 Z RODZICAMI POPRZEZ GRUPY TYLKO W CELACH INFORMACYJNYCH</a:t>
            </a:r>
            <a:endParaRPr lang="pl-PL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ZAŁATWIENIE RÓŻNYCH SPRAW I ROZWIĄZYWANIE PROBLEMÓW Z ZACHOWANIEM PROCEDÓR- NAUCZYCIEL, DYREKTOR…</a:t>
            </a:r>
            <a:endParaRPr lang="pl-PL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EMPATIA I ZROZUMIENIE, TO NAJWAŻNIEJSZE WARUNKI DOBREJ WSPÓŁPRACY</a:t>
            </a:r>
            <a:endParaRPr lang="pl-PL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PRAWA I OBOWIĄZKI ORAZ GRANICA PRAW RODZICÓW</a:t>
            </a:r>
            <a:endParaRPr lang="pl-PL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STRONA INTERNETOWA I FB PRZEDSZKOLA, GRUPY…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5865" y="296214"/>
            <a:ext cx="11705578" cy="8789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OPŁATY ZA PRZEDSZKOLE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Dożywianie dzieci w przedszkolu: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zł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dzienna stawka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żywieniowa(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zdecydowanie mniej niż w innych placówkach)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Grupy przedszkolne : śniadanie , przekąska, obiad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Grupa przedszkolna ; herbata do śniadania, przekąska, drugie danie obiadowe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Pisząc wniosek do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GOPSU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Przygodzicach i spełniając warunki można uzyskać zwolnienie z opłaty za dożywianie.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Opłata za pobyt w przedszkolu : od godz.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8.00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13.00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więc pięć godzin realizacji podstawy programowej jest darmowe, a każda godzina poza podstawą programową kosztuje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1.30 zł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DZIECI 6 LETNIE NIE PONOSZĄ OPŁATY STAŁEJ , A DZIECI Z KARTĄ DUŻEJ RODZINY, KTÓREJ KSERO TRZEBA PRZEKAZAĆ NAUCZYCIELKOM PŁACĄ 50% OPŁATY STAŁEJ.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OPŁATA ZA PRZEDSZKOLE – DO 15 DNIA KAŻDEGO MIESIĄCA. RODZICE OTRZYMUJĄ NA POCZĄTKU MIESIĄCA KSIĄŻECZKI OPŁAT. WAŻNE ABY REGULOWAĆ OPŁATY TERMINOWO  I ABY WPISAĆ </a:t>
            </a:r>
            <a:r>
              <a:rPr lang="pl-PL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IMIĘ I NAZWISKO </a:t>
            </a:r>
            <a:r>
              <a:rPr lang="pl-PL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DZIECKA W TYTULE PRZELEWU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DOKONANIU OPŁATY KSIĄŻECZKA MUSI WRÓCIC DO PRZEDSZKOLA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Ubezpieczenie w PZU –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42.00 ZŁ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płatne na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konto rady rodziców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przedszkola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RADA RODZICÓW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120.00 ZŁ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20.00 zł to koszt woreczka na strój gimnastyczny i rzeczy na przebranie z logo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alineczki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imieniem dziecka.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Wpłacone środki przeznaczone są dla nauczycielek na potrzeby grupy, na upominki z okazji różnych świąt, na prezenty urodzinowe dla dzieci itp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ŚRODKI WPŁACAMY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KONTO RADY RODZICÓW DOSTĘPNE NA STRONIE INTERNETOWEJ PRZEDSZKOLA.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5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5473" y="250238"/>
            <a:ext cx="11817927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BEZPIECZEŃSTWO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Podczas przyprowadzania i odbioru dziecka </a:t>
            </a:r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koniecznie zamykamy za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sobą drzwi frontowe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dziecko wprowadzamy na salę, by nauczyciel widział, że dziecko zostało przyprowadzone. To samo dotyczy odbioru dziecka. Stosujemy zwroty grzecznościowe na powitanie i pożegnanie, uczymy tego dzieci.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Przyprowadzać i odbierać dziecko mogą tylko osoby dorosłe. Jeżeli są to inne osoby niż rodzice, nauczycielkom trzeba podać odpowiednie oświadczenie dotyczące odbioru dziecka.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Odpowiednie obuwie i strój oraz brak biżuterii mają wpływ na bezpieczeństwo dziecka. Pamiętajmy o okryciu głowy </a:t>
            </a:r>
            <a:r>
              <a:rPr lang="pl-PL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latem i 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rękawiczkach zimą.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Dbamy o porządek i odpowiednio ciche zachowanie w szatni : </a:t>
            </a:r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dokładnie wycieramy obuwie, nie pozwalamy dzieciom wchodzić na półki w szatni.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Parkując samochody przed przedszkolem nie myślimy tylko o sobie, ale też o innych którzy chcą zaparkować. Na parkingu zachowujemy szczególną ostrożność.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2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3517" y="135082"/>
            <a:ext cx="11804074" cy="327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CC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INFORMACJE RÓŻNE ALE BARDZO WAŻNE!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ZDAJEMY SOBIE SPRAWĘ, ŻE DLA RODZICÓW DZIECKO JEST CAŁYM ŚWIATEM, A DLA DZIECKA CAŁY ŚWIAT STOI OTWOREM.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PIERWSZA GRUPA SPOŁECZNA DLA DZIECKA ,TO PRZEDSZKOLE. W NIEJ DZIECKO JEST JEDNYM Z 25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POCZĄTKI W PRZEDSZKOLU DLA DZIECI, RODZICÓW I PRACOWNIKÓW SĄ BARDZO TRUDNE, ALE MAJĄC NA UWADZE DOBRO DZIECKA STARAJMY SIĘ DOBRZE WSPÓŁPRACOWAĆ, ABY TRUDNOŚCI </a:t>
            </a:r>
            <a:r>
              <a:rPr lang="pl-PL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POKONYWAĆ.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auczyciel Z Dziećmi | Premium W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56" y="3407645"/>
            <a:ext cx="6393525" cy="3217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5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8991" y="282884"/>
            <a:ext cx="11565082" cy="3371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EMPATIA I ZROZUMIENIE – O TO BARDZO PROSIMY.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MA BARDZO DOBRĄ OPINIĘ, NA KTÓRĄ PRACOWALIŚMY LATA.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OBECNIE O RODZICACH NIE MÓWI SIĘ DOBRZE Z UWAGI NA ICH ROSZCZENIOWOŚĆ, WYGÓROWANE WYMAGANIA I BRAK SZACUNKU.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MAMY NADZIEJE, ŻE O NASZYCH RODZICACH NIE BĘDZIE SIĘ TAK MÓWIĆ I POZWOLICIE NAM  KREATYWNIE PRACOWAĆ.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RAZIE </a:t>
            </a:r>
            <a:r>
              <a:rPr lang="pl-PL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JAKICHKOLWIEK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PROBLEMÓW PROSIMY  </a:t>
            </a:r>
            <a:r>
              <a:rPr lang="pl-PL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ROZMOWĘ Z NAUCZYCUIELEM LUB DYREKTOREM.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ZAŁATWIA SIĘ SPRAW „ZA PLECAMI” BEZ WCZEŚNIEJSZEGO OMÓWIENIA Z DYREKTOREM.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Współpraca z rodzicami może być impulsem rozwoju szkoły - Najwyższa Izba  Kontro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67" y="3654256"/>
            <a:ext cx="5476297" cy="3078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4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5473" y="554047"/>
            <a:ext cx="11720945" cy="4399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RAMOWY ROZKŁAD  DNIA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PUBLICZNYM PRZEDSZKOLU”CALINECZKA”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CZARNYMLESIE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6.30 -  8.30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    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SCHODZENIE SIĘ DZIECI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stosowanie zwrotów grzecznościowych, wycieranie obuwia przed wejściem do przedszkola, doskonalenie czynności samoobsługowych w szatni, zabawy twórcze ,dydaktyczne, tematyczne, integracyjne, słuchowe, logopedyczne, konstrukcyjne, praca indywidualna wspierająca rozwój dziecka, przygotowanie pomocy do zajęć, ćwiczenia poranne, zabawy ruchowe  przy muzyce i ze śpiewem.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8.50 - 9.00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PRZYGOTOWANIE  DO  ŚNIADANIA: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czynności porządkowe, higieniczne i samoobsługowe.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Ramowy rozkład dnia - Przedszkole nr 84 Bursztynowy Dom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21" y="4499263"/>
            <a:ext cx="4572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56416"/>
      </p:ext>
    </p:extLst>
  </p:cSld>
  <p:clrMapOvr>
    <a:masterClrMapping/>
  </p:clrMapOvr>
</p:sld>
</file>

<file path=ppt/theme/theme1.xml><?xml version="1.0" encoding="utf-8"?>
<a:theme xmlns:a="http://schemas.openxmlformats.org/drawingml/2006/main" name="KONCEPCJA FUNKCJONOWANIA I ROZWWOJU PRZEDSZKOLA 2019-2024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KONCEPCJA FUNKCJONOWANIA I ROZWWOJU PRZEDSZKOLA 2019-2024a</Template>
  <TotalTime>316</TotalTime>
  <Words>1339</Words>
  <Application>Microsoft Office PowerPoint</Application>
  <PresentationFormat>Panoramiczny</PresentationFormat>
  <Paragraphs>122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Times New Roman</vt:lpstr>
      <vt:lpstr>KONCEPCJA FUNKCJONOWANIA I ROZWWOJU PRZEDSZKOLA 2019-2024a</vt:lpstr>
      <vt:lpstr>Publiczne Przedszkole „Calineczka”  w Czarnymlesie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Publiczne Przedszkole „Calineczka”  w Czarnymlesie</dc:title>
  <dc:creator>Maria Radajewska</dc:creator>
  <cp:lastModifiedBy>Użytkownik systemu Windows</cp:lastModifiedBy>
  <cp:revision>23</cp:revision>
  <dcterms:created xsi:type="dcterms:W3CDTF">2023-08-28T16:40:36Z</dcterms:created>
  <dcterms:modified xsi:type="dcterms:W3CDTF">2023-08-29T18:09:50Z</dcterms:modified>
</cp:coreProperties>
</file>