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71" r:id="rId5"/>
    <p:sldId id="273" r:id="rId6"/>
    <p:sldId id="274" r:id="rId7"/>
    <p:sldId id="262" r:id="rId8"/>
    <p:sldId id="263" r:id="rId9"/>
    <p:sldId id="266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06" autoAdjust="0"/>
    <p:restoredTop sz="94660"/>
  </p:normalViewPr>
  <p:slideViewPr>
    <p:cSldViewPr snapToGrid="0">
      <p:cViewPr>
        <p:scale>
          <a:sx n="90" d="100"/>
          <a:sy n="90" d="100"/>
        </p:scale>
        <p:origin x="-58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03A45BA1-980A-4507-BE5A-5C1E7C2FFD8F}">
              <a:rPr lang="en-US"/>
              <a:pPr rtl="0"/>
              <a:t>2016-08-24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5A3416D-7FED-43BC-AA7C-D92DBA01ED64}">
              <a:rPr lang="en-US"/>
              <a:pPr rtl="0"/>
              <a:t>2016-08-24</a:t>
            </a:fld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2016-08-24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F99945-0A15-4715-AB6C-F5E56CF20F70}">
              <a:rPr lang="en-US" smtClean="0"/>
              <a:pPr rtl="0"/>
              <a:t>2016-08-24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pl" dirty="0" smtClean="0"/>
              <a:t>BEZPIECZNE WAKACJE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01462" y="462456"/>
            <a:ext cx="8622151" cy="851338"/>
          </a:xfrm>
        </p:spPr>
        <p:txBody>
          <a:bodyPr>
            <a:normAutofit/>
          </a:bodyPr>
          <a:lstStyle/>
          <a:p>
            <a:r>
              <a:rPr lang="pl-PL" dirty="0" smtClean="0"/>
              <a:t>NUMERY ALARMOWE</a:t>
            </a:r>
            <a:endParaRPr lang="pl-PL" dirty="0"/>
          </a:p>
        </p:txBody>
      </p:sp>
      <p:pic>
        <p:nvPicPr>
          <p:cNvPr id="12290" name="Picture 2" descr="Numery alarmowe - Przedszkole nr 10 w Świnoujści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008" y="1390182"/>
            <a:ext cx="7380341" cy="5226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3778" y="220717"/>
            <a:ext cx="11372193" cy="81980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BEZPIECZEŃSTWO NAD WODĄ</a:t>
            </a:r>
            <a:endParaRPr lang="pl-PL" dirty="0"/>
          </a:p>
        </p:txBody>
      </p:sp>
      <p:pic>
        <p:nvPicPr>
          <p:cNvPr id="11266" name="Picture 2" descr="Bezpiecznie nad wodą - Aktualności - Urząd Miejski w Łomiank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986" y="995855"/>
            <a:ext cx="5181600" cy="5715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BEZPIECZEŃSTWO W GÓRACH</a:t>
            </a:r>
            <a:endParaRPr lang="pl-PL" dirty="0"/>
          </a:p>
        </p:txBody>
      </p:sp>
      <p:pic>
        <p:nvPicPr>
          <p:cNvPr id="7" name="Symbol zastępczy zawartości 6" descr="Bez nazwy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468" y="1710464"/>
            <a:ext cx="2677879" cy="1902089"/>
          </a:xfrm>
        </p:spPr>
      </p:pic>
      <p:pic>
        <p:nvPicPr>
          <p:cNvPr id="8" name="Obraz 7" descr="Bez nazw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84" y="1850316"/>
            <a:ext cx="2563759" cy="1932386"/>
          </a:xfrm>
          <a:prstGeom prst="rect">
            <a:avLst/>
          </a:prstGeom>
        </p:spPr>
      </p:pic>
      <p:pic>
        <p:nvPicPr>
          <p:cNvPr id="9" name="Obraz 8" descr="Bez nazw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936" y="1881199"/>
            <a:ext cx="2646871" cy="1876028"/>
          </a:xfrm>
          <a:prstGeom prst="rect">
            <a:avLst/>
          </a:prstGeom>
        </p:spPr>
      </p:pic>
      <p:pic>
        <p:nvPicPr>
          <p:cNvPr id="10" name="Obraz 9" descr="Bez nazw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76" y="4378362"/>
            <a:ext cx="2694964" cy="1900114"/>
          </a:xfrm>
          <a:prstGeom prst="rect">
            <a:avLst/>
          </a:prstGeom>
        </p:spPr>
      </p:pic>
      <p:pic>
        <p:nvPicPr>
          <p:cNvPr id="11" name="Obraz 10" descr="Bez nazw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253" y="4246573"/>
            <a:ext cx="2989977" cy="2097681"/>
          </a:xfrm>
          <a:prstGeom prst="rect">
            <a:avLst/>
          </a:prstGeom>
        </p:spPr>
      </p:pic>
      <p:pic>
        <p:nvPicPr>
          <p:cNvPr id="12" name="Obraz 11" descr="Bez nazw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845" y="4208707"/>
            <a:ext cx="2853568" cy="207938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UWAGA NA OBCYCH!</a:t>
            </a:r>
            <a:endParaRPr lang="pl-PL" dirty="0"/>
          </a:p>
        </p:txBody>
      </p:sp>
      <p:pic>
        <p:nvPicPr>
          <p:cNvPr id="3" name="Obraz 2" descr="Bez nazw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5" y="1625591"/>
            <a:ext cx="8050511" cy="472204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z nazw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3" y="815547"/>
            <a:ext cx="11522149" cy="5141843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36524" y="1330347"/>
            <a:ext cx="4782207" cy="2103120"/>
          </a:xfrm>
        </p:spPr>
        <p:txBody>
          <a:bodyPr rtlCol="0"/>
          <a:lstStyle/>
          <a:p>
            <a:pPr rtl="0"/>
            <a:r>
              <a:rPr lang="pl" dirty="0" smtClean="0"/>
              <a:t>ZAWSZE RAZEM, NIGDY OSOBNO.</a:t>
            </a:r>
            <a:endParaRPr lang="pl" dirty="0"/>
          </a:p>
        </p:txBody>
      </p:sp>
      <p:pic>
        <p:nvPicPr>
          <p:cNvPr id="9" name="Obraz — symbol zastępczy 8" descr="Trójka małych dzieci w płaszczach przeciwdeszczowych trzymająca się za ręce, bawiąca się na dworz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a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374" y="247650"/>
            <a:ext cx="5318414" cy="636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Życzymy udanych wakacji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596" y="882502"/>
            <a:ext cx="7900358" cy="5324438"/>
          </a:xfrm>
          <a:prstGeom prst="rect">
            <a:avLst/>
          </a:prstGeom>
          <a:noFill/>
        </p:spPr>
      </p:pic>
      <p:sp>
        <p:nvSpPr>
          <p:cNvPr id="2052" name="AutoShape 4" descr="Publiczne Przedszkole &quot;Calineczka&quot; w Czarnymlesie | Czarny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Publiczne Przedszkole &quot;Calineczka&quot; w Czarnymlesie | Czarny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Publiczne Przedszkole &quot;Calineczka&quot; w Czarnymlesie | Czarny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pobrany plik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35" y="3037921"/>
            <a:ext cx="2133600" cy="214312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956391" y="6209414"/>
            <a:ext cx="755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Opracowała Monika </a:t>
            </a:r>
            <a:r>
              <a:rPr lang="pl-PL" dirty="0" err="1" smtClean="0"/>
              <a:t>Wasek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81</TotalTime>
  <Words>23</Words>
  <PresentationFormat>Niestandardowy</PresentationFormat>
  <Paragraphs>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tf03431377_win32</vt:lpstr>
      <vt:lpstr>BEZPIECZNE WAKACJE</vt:lpstr>
      <vt:lpstr>NUMERY ALARMOWE</vt:lpstr>
      <vt:lpstr>BEZPIECZEŃSTWO NAD WODĄ</vt:lpstr>
      <vt:lpstr>BEZPIECZEŃSTWO W GÓRACH</vt:lpstr>
      <vt:lpstr>UWAGA NA OBCYCH!</vt:lpstr>
      <vt:lpstr>Slajd 6</vt:lpstr>
      <vt:lpstr>ZAWSZE RAZEM, NIGDY OSOBNO.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Użytkownik systemu Windows</dc:creator>
  <cp:lastModifiedBy>Użytkownik systemu Windows</cp:lastModifiedBy>
  <cp:revision>8</cp:revision>
  <dcterms:created xsi:type="dcterms:W3CDTF">2023-06-27T04:57:03Z</dcterms:created>
  <dcterms:modified xsi:type="dcterms:W3CDTF">2023-06-27T06:18:42Z</dcterms:modified>
</cp:coreProperties>
</file>