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9" r:id="rId2"/>
    <p:sldMasterId id="2147483697" r:id="rId3"/>
  </p:sldMasterIdLst>
  <p:sldIdLst>
    <p:sldId id="269" r:id="rId4"/>
    <p:sldId id="258" r:id="rId5"/>
    <p:sldId id="259" r:id="rId6"/>
    <p:sldId id="260" r:id="rId7"/>
    <p:sldId id="262" r:id="rId8"/>
    <p:sldId id="270" r:id="rId9"/>
    <p:sldId id="265" r:id="rId10"/>
    <p:sldId id="274" r:id="rId11"/>
    <p:sldId id="273" r:id="rId12"/>
    <p:sldId id="272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1" autoAdjust="0"/>
    <p:restoredTop sz="94598" autoAdjust="0"/>
  </p:normalViewPr>
  <p:slideViewPr>
    <p:cSldViewPr>
      <p:cViewPr>
        <p:scale>
          <a:sx n="100" d="100"/>
          <a:sy n="100" d="100"/>
        </p:scale>
        <p:origin x="-90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BEAE-D4FE-44EC-91C5-28952B13142D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6AA6-064F-4A89-9F0E-E92FFDC29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075-F4DA-4170-B885-D45F125CD0C5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B7C2-B1A3-4C80-BEB6-0CBAC1667D0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03B20-296B-482D-9DAE-596BD4831F86}" type="datetimeFigureOut">
              <a:rPr lang="pl-PL" smtClean="0"/>
              <a:pPr/>
              <a:t>2022-01-10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0474F-B7B5-493B-9482-7849FAE60F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DLACZEGO MOJE DZIECKO JEST „NIEGRZECZNE”?</a:t>
            </a:r>
            <a:br>
              <a:rPr lang="pl-PL" dirty="0" smtClean="0"/>
            </a:br>
            <a:r>
              <a:rPr lang="pl-PL" dirty="0" smtClean="0">
                <a:solidFill>
                  <a:srgbClr val="002060"/>
                </a:solidFill>
              </a:rPr>
              <a:t>Czyli słów parę</a:t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o problemach wychowawczych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00232" y="4143380"/>
            <a:ext cx="6387864" cy="83775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1285860"/>
            <a:ext cx="800105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pl-PL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agresja fizyczna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bicie innych dzieci, popychanie, gryzienie, szczypanie, wywoływanie konfliktów, niszczenie przedmiotów lub narzucanie kolegom form zabawy. Dzieci często bywają uparte i nieposłuszne, roztargnione, rozrzucają zabawki  i ubrania.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5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3" name="Obraz 2" descr="Dlaczego dzieci są agresywne? - ppt pobier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950" y="2571744"/>
            <a:ext cx="664209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42851"/>
            <a:ext cx="771530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pl-PL" sz="1800" b="1" i="1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można zrobić, by problemów wychowawczych było jak najmniej?</a:t>
            </a:r>
            <a:endParaRPr kumimoji="0" lang="pl-PL" sz="18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b="1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Dla dziecka w wieku przedszkolnym ważne są zasady wychowawcze ustalone przez rodziców, wychowawców.  Mając pewne ustalone normy starają się ich przestrzegać  i zdają sobie sprawę, że ich przekroczenie może grozić konsekwencjami. Zasady postępowania pozwalają dobrze funkcjonować całej rodzinie czy</a:t>
            </a:r>
            <a:r>
              <a:rPr kumimoji="0" lang="pl-PL" sz="1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grupie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pomagają w wychowaniu. Sprawiają, że dziecko czuje się bezpieczniej, zna granice postępowania. Wie, co jest dozwolone, a co zabronione.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Ważne jest jednak to, by dorośli również respektowali ustalone zasady.</a:t>
            </a: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 descr="Zasady dobrego wychowania, które powinniśmy pamiętać, a także je stosować |  YoungFace.TV | szkoła dziennikarstwa | praktyczna edukacja medialn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3000372"/>
            <a:ext cx="55245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71472" y="142852"/>
            <a:ext cx="76438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Wskazówki do pracy z dzieckiem przejawiającym trudności </a:t>
            </a:r>
            <a:r>
              <a:rPr kumimoji="0" lang="pl-PL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Dzieci przejawiające zachowania agresywne: stwarzanie sytuacji,   w których dziecko doznaje emocji pozytywnych (powodzenie, wygrana, aprobata nauczyciela i całej grupy lub rodziców);dostarczanie wzorców właściwego postępowania w sytuacjach negatywnych (np. przegrana, niepowodzenie), następnie stopniowe przyzwyczajanie dziecka do znoszenia niepowodzeń;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Dzieci nadpobudliwe psychoruchowo: wymagają spokojnego, konsekwentnego postępowania. Szczególnie pożądany jest regularny tryb życia i</a:t>
            </a:r>
            <a:r>
              <a:rPr kumimoji="0" lang="pl-PL" sz="1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odpowiednia dieta (np. bez nadmiaru cukru i wysoko przetworzonych produktów)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ustalony system wymagań;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Dzieci zahamowane psychoruchowo; stymulowanie do działania –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np.           w ramach samoobsługi  i wykonywania prac społecznie użytecznych  w domu            i w grupie; stwarzanie sytuacji emocjonalnie pozytywnych   i zachęcanie do ujawniania swych uczuć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solidFill>
                <a:srgbClr val="7030A0"/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b="1" dirty="0" smtClean="0">
              <a:solidFill>
                <a:srgbClr val="7030A0"/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" name="Obraz 2" descr="jak uspokoić emocje - Zwierciadlo.p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000636"/>
            <a:ext cx="350046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120 Plakaty dla rodziców ideas | rodzicielstwo bliskości, edukacja,  rodzicielstw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571480"/>
            <a:ext cx="576072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Niegrzeczne' dzieci. Jak sobie z nimi radzić?"/>
          <p:cNvSpPr>
            <a:spLocks noChangeAspect="1" noChangeArrowheads="1"/>
          </p:cNvSpPr>
          <p:nvPr/>
        </p:nvSpPr>
        <p:spPr bwMode="auto">
          <a:xfrm>
            <a:off x="155575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Niegrzeczne' dzieci. Jak sobie z nimi radzić?"/>
          <p:cNvSpPr>
            <a:spLocks noChangeAspect="1" noChangeArrowheads="1"/>
          </p:cNvSpPr>
          <p:nvPr/>
        </p:nvSpPr>
        <p:spPr bwMode="auto">
          <a:xfrm>
            <a:off x="155575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4" name="AutoShape 6" descr="Niegrzeczne' dzieci. Jak sobie z nimi radzić?"/>
          <p:cNvSpPr>
            <a:spLocks noChangeAspect="1" noChangeArrowheads="1"/>
          </p:cNvSpPr>
          <p:nvPr/>
        </p:nvSpPr>
        <p:spPr bwMode="auto">
          <a:xfrm>
            <a:off x="155575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6" name="Picture 8" descr="Niegrzeczne dziecko czyli &amp;quot;Zamknij się, mamo&amp;quot;. Jak sobie radzić z  agresywnym dzieckiem? - Mjakmam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664373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2910" y="50004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00034" y="1571612"/>
            <a:ext cx="800105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Trudności wychowawcze u dzieci w wieku przedszkolnym są bardzo   powszechne, problem ten dotyka w mniejszym lub większym stopniu każdą placówkę wychowawczą  ale przede wszystkim dotyczy rodziców.                            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Czy oznacza to, że niektóre z dzieci są „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trudne wychowawczo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” lub, że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mają 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„ wrodzone”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skłonności lub zadatki  na „</a:t>
            </a:r>
            <a:r>
              <a:rPr kumimoji="0" lang="pl-PL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niegrzeczne”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dziecko?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Otóż badania dowodzą, że dzieci trudnych wychowawczo nie ma, a trudności wychowawcze są najczęściej wynikiem sytuacji stwarzanych przez dorosłych            i są to: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857230"/>
            <a:ext cx="771530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trudności spowodowane błędami i zaniedbaniami  wychowawczymi,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trudności wynikające z nieprawidłowego funkcjonowania rodziny,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brak współpracy z instytucjami wychowawczymi,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trudności związane z psychofizycznym rozwojem dziecka ( przebyte choroby, zaburzenia w sferze emocjonalnej – nadpobudliwość lub zahamowanie, deficyty rozwojowe</a:t>
            </a:r>
            <a:r>
              <a:rPr lang="pl-PL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trudności będące</a:t>
            </a:r>
            <a:r>
              <a:rPr kumimoji="0" lang="pl-PL" sz="1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wynikiem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rozbieżności dążeń, oczekiwań i ambicji rodziców oraz dążeń  i zainteresowań dzieci.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Niegrzeczne dzieci nie istnieją – mogę to uwodnić ⋆ Tata prez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386658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142976" y="785794"/>
            <a:ext cx="742955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Problemy wychowawcze mogą być skutkiem następujących postaw rodziców: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-Unikanie kontaktu, wspólnego spędzania czasu, okazywania zainteresowania, a zamiast tego: pozwalanie na nieograniczone korzystanie        z telefonów komórkowych, tabletów, laptopów itp. tak,  by zajęte oglądaniem bajek, filmików czy korzystaniem z gier  dziecko „ nie marudziło”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-Nadmierne wymagania, wygórowane oczekiwania, pomijanie możliwości czy zdolności, np. nadmierna ilość zajęć dodatkowych,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Odrzucanie, krytykowanie, niezadowolenie, potępianie, dokuczanie, docinki, kary.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pl-PL" sz="5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5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Eksperci alarmują: komórki i WiFi niebezpieczne dla dzieci - Dziennik.p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143380"/>
            <a:ext cx="478634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Jak to jest, że kiedyś się dało:</a:t>
            </a: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nakarmić dziecko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zrobić z dzieckiem zakupy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zaczekać z dzieckiem u lekarza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pojechać z dzieckiem samochodem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uśpić dziecko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nakarmić dziecko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ubrać dziecko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BEZ SMARTFONA??</a:t>
            </a: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 dzisiaj się nie da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 MOŻE TO TYLKO WYM</a:t>
            </a:r>
            <a:r>
              <a:rPr kumimoji="0" lang="pl-PL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l-PL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WKA?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600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600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600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 descr="Piękna Kobieta Zastanawia Się Z Jej Palcem Na Podbródku Obraz Stock - Obraz  złożonej z dorosły, potomstwa: 4635206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6563" y="3500437"/>
            <a:ext cx="3990873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85728"/>
            <a:ext cx="821537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Najczęściej spotykane w domu i przedszkolu problemy wychowawcze: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500" b="0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kumimoji="0" lang="pl-PL" sz="18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pl-PL" sz="18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agresja słowna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: dzieci skarżą, przezywają, używają brzydkich słów, wyśmiewają innych, plotkują, intrygują lub są aroganckie.</a:t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b="1" dirty="0" smtClean="0">
              <a:solidFill>
                <a:srgbClr val="00B0F0"/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b="1" dirty="0" smtClean="0">
              <a:solidFill>
                <a:srgbClr val="00B0F0"/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endParaRPr kumimoji="0" lang="pl-PL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kumimoji="0" lang="pl-PL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kumimoji="0" lang="pl-PL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" name="Obraz 2" descr="Co zrobić kiedy dziecko przeklina? | Psychology, Creative kids, Parenti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71517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348" y="571481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lang="pl-PL" b="1" u="sng" dirty="0" err="1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zahamowanie</a:t>
            </a:r>
            <a:r>
              <a:rPr lang="pl-PL" b="1" u="sng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psychoruchowe</a:t>
            </a:r>
            <a:r>
              <a:rPr lang="pl-PL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zachowanie  charakteryzuje się izolowaniem się, trudnością w nawiązywaniu kontaktu, małomównością, </a:t>
            </a:r>
            <a:r>
              <a:rPr lang="pl-PL" b="1" dirty="0" err="1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zalęknieniem</a:t>
            </a:r>
            <a:r>
              <a:rPr lang="pl-PL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niepodejmowaniem samodzielnych działań, płaczliwością, skrytością i nadmierną spokojnością, niesamodzielnością, wrażliwością na wszelkie krytyczne uwagi, spowolnieniem.</a:t>
            </a:r>
          </a:p>
          <a:p>
            <a:pPr algn="just"/>
            <a:endParaRPr lang="pl-PL" b="1" dirty="0" smtClean="0">
              <a:solidFill>
                <a:schemeClr val="accent1"/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pl-PL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pl-PL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pl-PL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pl-PL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</a:br>
            <a:endParaRPr lang="pl-PL" dirty="0"/>
          </a:p>
        </p:txBody>
      </p:sp>
      <p:pic>
        <p:nvPicPr>
          <p:cNvPr id="4" name="Obraz 3" descr="Dziecięce lęki, psychologia dziecka | Child psychology, Kids and parenting,  Parenting boy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75" y="2071678"/>
            <a:ext cx="39052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71604" y="714357"/>
            <a:ext cx="650085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</a:t>
            </a:r>
            <a:r>
              <a:rPr lang="pl-PL" b="1" u="sng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nadpobudliwość</a:t>
            </a:r>
            <a:r>
              <a:rPr lang="pl-PL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psychoruchowa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: dzieci często są bardzo ruchliwe, zaczepne, nie mogą spokojnie usiedzieć, łatwo wybuchają krzykiem  i płaczem, grymaszą, trudno im dłużej skupić uwagę, są niedokładne w działaniu, chaotyczne, niecierpliwe, szybko się męczą, głośno zachowują, nie podporządkowują się normom ( np. nie stosują form grzecznościowych)  i poleceniom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pl-PL" dirty="0"/>
          </a:p>
        </p:txBody>
      </p:sp>
      <p:pic>
        <p:nvPicPr>
          <p:cNvPr id="3" name="Obraz 2" descr="BLOG EDUKACYJNY DLA DZIECI: ZWROTY GRZECZNOŚCIOWE | Education, Kids, Family  gu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9045" y="2714620"/>
            <a:ext cx="703773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4509</TotalTime>
  <Words>382</Words>
  <Application>Microsoft Office PowerPoint</Application>
  <PresentationFormat>Pokaz na ekranie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Projekt niestandardowy</vt:lpstr>
      <vt:lpstr>1_Projekt niestandardowy</vt:lpstr>
      <vt:lpstr>Przepływ</vt:lpstr>
      <vt:lpstr>DLACZEGO MOJE DZIECKO JEST „NIEGRZECZNE”? Czyli słów parę o problemach wychowawczych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jjjjjjjjjjjj</dc:title>
  <dc:creator>oem</dc:creator>
  <cp:lastModifiedBy>oem</cp:lastModifiedBy>
  <cp:revision>83</cp:revision>
  <dcterms:created xsi:type="dcterms:W3CDTF">2022-01-02T19:16:43Z</dcterms:created>
  <dcterms:modified xsi:type="dcterms:W3CDTF">2022-01-10T16:35:44Z</dcterms:modified>
</cp:coreProperties>
</file>