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07.01.2020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ciaki.pl/best" TargetMode="External"/><Relationship Id="rId2" Type="http://schemas.openxmlformats.org/officeDocument/2006/relationships/hyperlink" Target="http://www.necio.p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eciaki.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poradnia-ostrow.pl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204865"/>
            <a:ext cx="8280920" cy="2572516"/>
          </a:xfrm>
        </p:spPr>
        <p:txBody>
          <a:bodyPr/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KORZYSTANIE                                            Z NOWOCZESNYCH TECHNOLOGII 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DZIECI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603948"/>
          </a:xfrm>
        </p:spPr>
        <p:txBody>
          <a:bodyPr>
            <a:normAutofit fontScale="92500" lnSpcReduction="20000"/>
          </a:bodyPr>
          <a:lstStyle/>
          <a:p>
            <a:endParaRPr lang="pl-PL" b="1" dirty="0"/>
          </a:p>
          <a:p>
            <a:r>
              <a:rPr lang="pl-PL" b="1" dirty="0"/>
              <a:t>Iwona Ambroży</a:t>
            </a:r>
          </a:p>
          <a:p>
            <a:r>
              <a:rPr lang="pl-PL" dirty="0"/>
              <a:t>Poradnia Psychologiczno-Pedagogiczna </a:t>
            </a:r>
          </a:p>
          <a:p>
            <a:r>
              <a:rPr lang="pl-PL" dirty="0"/>
              <a:t>W Ostrowie Wielkopolskim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67" y="404664"/>
            <a:ext cx="3763847" cy="2664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4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i jak udostępniać urządzenia mobilne dzieciom?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2" y="1844824"/>
            <a:ext cx="7378981" cy="41764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4000" b="1" dirty="0"/>
          </a:p>
          <a:p>
            <a:r>
              <a:rPr lang="pl-PL" sz="4000" b="1" dirty="0"/>
              <a:t>Dzieciom do drugiego roku życia nie zaleca się kontaktu z urządzeniami ekranowymi, w tym tabletami i smartfonami.</a:t>
            </a:r>
            <a:endParaRPr lang="pl-PL" sz="4000" dirty="0"/>
          </a:p>
          <a:p>
            <a:r>
              <a:rPr lang="pl-PL" sz="4000" dirty="0"/>
              <a:t>Udostępnianie urządzeń dotykowych dzieciom w wieku od 3 do 6 lat powinno być decyzją przemyślaną i obwarowaną szeregiem zasad.</a:t>
            </a:r>
          </a:p>
          <a:p>
            <a:pPr marL="0" indent="0">
              <a:buNone/>
            </a:pPr>
            <a:r>
              <a:rPr lang="pl-PL" sz="4000" dirty="0"/>
              <a:t>Najważniejsze z nich to:</a:t>
            </a:r>
          </a:p>
          <a:p>
            <a:r>
              <a:rPr lang="pl-PL" sz="4000" dirty="0"/>
              <a:t>Należy zapewnić dzieciom dostęp jedynie do bezpiecznych i pożytecznych treści, dostosowanych do ich wieku.</a:t>
            </a:r>
          </a:p>
          <a:p>
            <a:r>
              <a:rPr lang="pl-PL" sz="4000" b="1" dirty="0"/>
              <a:t>Dzieci nie powinny korzystać z urządzeń mobilnych codziennie</a:t>
            </a:r>
            <a:r>
              <a:rPr lang="pl-PL" sz="4000" dirty="0"/>
              <a:t>. Dobrym pomysłem jest ustalenie dnia lub dni, np. weekendu, bez urządzeń ekranowych.</a:t>
            </a:r>
          </a:p>
          <a:p>
            <a:r>
              <a:rPr lang="pl-PL" sz="4000" dirty="0"/>
              <a:t>Warto, żeby jednorazowo dzieci nie korzystały z urządzeń mobilnych dłużej niż 15-20 minut.</a:t>
            </a:r>
          </a:p>
          <a:p>
            <a:r>
              <a:rPr lang="pl-PL" sz="4000" dirty="0"/>
              <a:t>Dzienny kontakt dzieci z wszelkimi urządzeniami ekranowymi nie powinien przekraczać od 30 min do 2 godzin (w zależności od wieku dziecka).</a:t>
            </a:r>
          </a:p>
          <a:p>
            <a:r>
              <a:rPr lang="pl-PL" sz="4000" dirty="0"/>
              <a:t>Rodzice powinni towarzyszyć dzieciom w korzystaniu z urządzeń mobilnych, tłumaczyć im to, co widzą na ekranie, wykorzystywać wspólny czas do interakcji.</a:t>
            </a:r>
          </a:p>
          <a:p>
            <a:r>
              <a:rPr lang="pl-PL" sz="4000" dirty="0"/>
              <a:t>Nie należy udostępniać urządzeń mobilnych dzieciom przed snem.</a:t>
            </a:r>
          </a:p>
          <a:p>
            <a:r>
              <a:rPr lang="pl-PL" sz="4000" dirty="0"/>
              <a:t>Promieniowanie emitowane przez  monitory tabletów i smartfonów źle wpływa na zasypianie i jakość snu.</a:t>
            </a:r>
          </a:p>
          <a:p>
            <a:r>
              <a:rPr lang="pl-PL" sz="4000" dirty="0"/>
              <a:t>Nie należy traktować korzystania z urządzeń  mobilnych jako nagrody, a zakazu ich używania  jako kary. Podnosi to w oczach dzieci atrakcyjność tych urządzeń i wzmacnia przywiązanie do nich.</a:t>
            </a:r>
          </a:p>
          <a:p>
            <a:r>
              <a:rPr lang="pl-PL" sz="4000" dirty="0"/>
              <a:t>Nie wolno pozwalać na korzystanie z urządzeń mobilnych, aby  zmotywować dzieci do jedzenia, treningu czystości itp.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i="1" dirty="0"/>
              <a:t>Opracowano głównie na podstawie zaleceń  Amerykańskiej Akademii  Pediatrycznej (AAP).</a:t>
            </a:r>
            <a:endParaRPr lang="pl-PL" sz="3200" dirty="0"/>
          </a:p>
          <a:p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64450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KAMPANIA SPOŁECZNA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6" y="1806575"/>
            <a:ext cx="691692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0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BEZPIECZEŃSTWO DZIECKA</a:t>
            </a:r>
            <a:br>
              <a:rPr lang="pl-PL" dirty="0"/>
            </a:br>
            <a:r>
              <a:rPr lang="pl-PL" dirty="0"/>
              <a:t>W SIECI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62" y="1806575"/>
            <a:ext cx="285807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BEZPIECZEŃSTWO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07361"/>
            <a:ext cx="8136903" cy="4051437"/>
          </a:xfrm>
        </p:spPr>
        <p:txBody>
          <a:bodyPr/>
          <a:lstStyle/>
          <a:p>
            <a:r>
              <a:rPr lang="pl-PL" dirty="0"/>
              <a:t>Bądź pierwszą osobą, która zapozna dziecko z Internetem. Pomocny może być projekt edukacyjny </a:t>
            </a:r>
            <a:r>
              <a:rPr lang="pl-PL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www.necio.pl</a:t>
            </a:r>
            <a:r>
              <a:rPr lang="pl-PL" dirty="0">
                <a:solidFill>
                  <a:srgbClr val="FF0000"/>
                </a:solidFill>
              </a:rPr>
              <a:t>, </a:t>
            </a:r>
            <a:r>
              <a:rPr lang="pl-PL" dirty="0"/>
              <a:t>skierowany do dzieci w wieku 4-6 lat.</a:t>
            </a:r>
          </a:p>
          <a:p>
            <a:r>
              <a:rPr lang="pl-PL" dirty="0"/>
              <a:t>Odkrywajcie wspólnie zasoby Internetu. Spróbujcie znaleźć strony, które zainteresują Wasze dzieci, a następnie zróbcie listę przyjaznych im stron (pomocny może być Katalog Bezpiecznych Stron dostępny na stronie</a:t>
            </a:r>
            <a:r>
              <a:rPr lang="pl-PL" b="1" dirty="0">
                <a:solidFill>
                  <a:srgbClr val="FF0000"/>
                </a:solidFill>
              </a:rPr>
              <a:t> </a:t>
            </a:r>
            <a:r>
              <a:rPr lang="pl-PL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www.sieciaki.pl/best</a:t>
            </a:r>
            <a:r>
              <a:rPr lang="pl-PL" dirty="0"/>
              <a:t>)</a:t>
            </a:r>
          </a:p>
          <a:p>
            <a:r>
              <a:rPr lang="pl-PL" dirty="0"/>
              <a:t>Naucz dziecko podstawowych zasad bezpieczeństwa w Internecie. Uczul je na niebezpieczeństwa związane z nawiązywaniem nowych znajomości w Internecie. Podkreśl, że nie można ufać osobom poznanym w sieci, ani też wierzyć we wszystko, co o sobie mówią.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BEZPIECZEŃSTWO –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07361"/>
            <a:ext cx="8136903" cy="4051437"/>
          </a:xfrm>
        </p:spPr>
        <p:txBody>
          <a:bodyPr>
            <a:normAutofit/>
          </a:bodyPr>
          <a:lstStyle/>
          <a:p>
            <a:r>
              <a:rPr lang="pl-PL" dirty="0"/>
              <a:t>Ostrzeż dziecko przed ludźmi, którzy chcą mu zrobić krzywdę. Rozmawiaj o zagrożeniach czyhających w Internecie i sposobach ich unikania. Naucz swoje dziecko ostrożności przy podawaniu prywatnych danych – często dostęp do stron internetowych przeznaczonych dla najmłodszych wymaga ich wpisania.</a:t>
            </a:r>
          </a:p>
          <a:p>
            <a:r>
              <a:rPr lang="pl-PL" dirty="0"/>
              <a:t>Ważne jest, aby dziecko wiedziało, że podając takie informacje zawsze musi zapytać o zgodę swoich rodziców. Dziecko powinno zdawać sobie sprawę z niebezpieczeństw, jakie może przynieść ujawnienie swoich danych osobowych. Ustal z nim, żeby nigdy nie podawało przypadkowym osobom swojego imienia, nazwiska, adresu czy numeru telefonu i nie przesyłało zdjęć.</a:t>
            </a:r>
          </a:p>
        </p:txBody>
      </p:sp>
    </p:spTree>
    <p:extLst>
      <p:ext uri="{BB962C8B-B14F-4D97-AF65-F5344CB8AC3E}">
        <p14:creationId xmlns:p14="http://schemas.microsoft.com/office/powerpoint/2010/main" val="349588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INNE ZASADY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07361"/>
            <a:ext cx="8064896" cy="4051437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Wiele dzieci używa Internetu do rozwijania swoich zainteresowań i rozszerzenia wiedzy. Mali internauci powinni być jednak świadomi, że nie wszystkie znalezione w sieci informacje są wiarygodne. Naucz dziecko, że trzeba weryfikować znalezione w Internecie treści, korzystając z innych dostępnych źródeł (encyklopedie, książki, słowniki).</a:t>
            </a:r>
          </a:p>
          <a:p>
            <a:r>
              <a:rPr lang="pl-PL" dirty="0"/>
              <a:t>Bądź wyrozumiały dla swojego dziecka. Często zdarza się, że najmłodsi przypadkowo znajdują się na stronach adresowanych do dorosłych. Bywa, że w obawie przed karą boją się do tego przyznać. Ważne jest, żeby dziecko Ci ufało i mówiło o tego typu sytuacjach; by wiedziało, że zawsze, kiedy poczuje się niezręcznie, coś je zawstydzi lub przestraszy, może się do Ciebie zwrócić.</a:t>
            </a:r>
          </a:p>
          <a:p>
            <a:r>
              <a:rPr lang="pl-PL" dirty="0"/>
              <a:t>Pamiętaj, że dzieci często same obciążają się winą. Powiedz, jak ważne jest dla Ciebie to, by z Tobą rozmawiało. Doceń jego odwagę i zaufanie, jakim Cię obdarzyło. Powiedz swojemu dziecku, że zawsze może na Ciebie liczyć.</a:t>
            </a:r>
          </a:p>
        </p:txBody>
      </p:sp>
    </p:spTree>
    <p:extLst>
      <p:ext uri="{BB962C8B-B14F-4D97-AF65-F5344CB8AC3E}">
        <p14:creationId xmlns:p14="http://schemas.microsoft.com/office/powerpoint/2010/main" val="160895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INNE ZASADY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Zapoznaj dziecko z netykietą – zasadami dobrego zachowania w Internecie. Przypominaj mu o zasadach dobrego wychowania. W Internecie, podobnie jak w każdej dziedzinie naszego życia obowiązują takie reguły: powinno się być miłym, używać odpowiedniego słownictwa, itp. (zasady netykiety znajdziesz na stronie </a:t>
            </a:r>
            <a:r>
              <a:rPr lang="pl-PL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www.sieciaki.pl</a:t>
            </a:r>
            <a:r>
              <a:rPr lang="pl-PL" dirty="0"/>
              <a:t>). Twoje dziecko powinno je znać.</a:t>
            </a:r>
          </a:p>
          <a:p>
            <a:r>
              <a:rPr lang="pl-PL" sz="2000" b="1" dirty="0"/>
              <a:t>Pamiętaj, że pozytywne strony Internetu przeważają nad jego negatywnymi stronami. Internet jest doskonałym źródłem wiedzy, jak również źródłem rozrywki.</a:t>
            </a:r>
          </a:p>
        </p:txBody>
      </p:sp>
    </p:spTree>
    <p:extLst>
      <p:ext uri="{BB962C8B-B14F-4D97-AF65-F5344CB8AC3E}">
        <p14:creationId xmlns:p14="http://schemas.microsoft.com/office/powerpoint/2010/main" val="4313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www.sieciaki.pl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6" y="1806575"/>
            <a:ext cx="691692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4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Gry komputerowe - oznaczenia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naszym kraju wiele gier komputerowych oznaczonych jest wg systemu PEGI (Pan-</a:t>
            </a:r>
            <a:r>
              <a:rPr lang="pl-PL" dirty="0" err="1"/>
              <a:t>European</a:t>
            </a:r>
            <a:r>
              <a:rPr lang="pl-PL" dirty="0"/>
              <a:t> Game Information). Jest to ogólnoeuropejski system klasyfikacji gier stworzony przez producentów gier        w celu udzielenia rodzicom w Europie pomocy                      w podejmowaniu świadomych decyzji o zakupie gier komputerowych. Symbole PEGI znajdują się na opakowaniu gry. Wskazują one następujące kategorie wiekowe: 3, 7, 12, 16 i 18 lat, nadane zgodnie                     z zawartością gry z poziomem rozwoju młodego użytkownika. Na stronie internetowej www.pegi.info można sprawdzić klasyfikację gry i jej kategorię wiekową.</a:t>
            </a:r>
          </a:p>
        </p:txBody>
      </p:sp>
    </p:spTree>
    <p:extLst>
      <p:ext uri="{BB962C8B-B14F-4D97-AF65-F5344CB8AC3E}">
        <p14:creationId xmlns:p14="http://schemas.microsoft.com/office/powerpoint/2010/main" val="59725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8" y="836712"/>
            <a:ext cx="8629841" cy="49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JAK JEST? - RAPORT Z BADAŃ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6" y="1806574"/>
            <a:ext cx="6916928" cy="44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0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Do zobaczenia:</a:t>
            </a:r>
          </a:p>
          <a:p>
            <a:pPr marL="171450" indent="-171450">
              <a:buFontTx/>
              <a:buChar char="-"/>
            </a:pPr>
            <a:r>
              <a:rPr lang="pl-PL" dirty="0"/>
              <a:t>W siedzibie PORADNI, </a:t>
            </a:r>
            <a:r>
              <a:rPr lang="pl-PL"/>
              <a:t>przy              ul</a:t>
            </a:r>
            <a:r>
              <a:rPr lang="pl-PL" dirty="0"/>
              <a:t>. Królowej Jadwigi 1 w Ostrowie Wlkp.</a:t>
            </a:r>
          </a:p>
          <a:p>
            <a:pPr marL="171450" indent="-171450">
              <a:buFontTx/>
              <a:buChar char="-"/>
            </a:pPr>
            <a:r>
              <a:rPr lang="pl-PL" dirty="0"/>
              <a:t>W INTERNECIE </a:t>
            </a:r>
          </a:p>
          <a:p>
            <a:pPr algn="r"/>
            <a:r>
              <a:rPr lang="pl-PL" dirty="0">
                <a:hlinkClick r:id="rId2"/>
              </a:rPr>
              <a:t>www.poradnia-ostrow.pl</a:t>
            </a:r>
            <a:endParaRPr lang="pl-PL" dirty="0"/>
          </a:p>
          <a:p>
            <a:pPr algn="r"/>
            <a:r>
              <a:rPr lang="pl-PL" dirty="0"/>
              <a:t>strona na portalu </a:t>
            </a:r>
            <a:r>
              <a:rPr lang="pl-PL" dirty="0" err="1"/>
              <a:t>facebook</a:t>
            </a:r>
            <a:endParaRPr lang="pl-PL" dirty="0"/>
          </a:p>
          <a:p>
            <a:pPr algn="r"/>
            <a:r>
              <a:rPr lang="pl-PL" dirty="0"/>
              <a:t>@</a:t>
            </a:r>
            <a:r>
              <a:rPr lang="pl-PL" dirty="0" err="1"/>
              <a:t>poradniaostrow</a:t>
            </a:r>
            <a:endParaRPr lang="pl-PL" dirty="0"/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r="23471"/>
          <a:stretch>
            <a:fillRect/>
          </a:stretch>
        </p:blipFill>
        <p:spPr>
          <a:xfrm>
            <a:off x="4572000" y="1700808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123641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807361"/>
            <a:ext cx="7632848" cy="40514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400" b="1" dirty="0"/>
              <a:t>Nauka nie dostarczyła jeszcze wystarczających dowodów na to, jaki wpływ mają nowe technologie na rozwój małych dzieci. Dlatego należy wykazać </a:t>
            </a:r>
            <a:r>
              <a:rPr lang="pl-PL" sz="1400" b="1" u="sng" dirty="0"/>
              <a:t>szczególną ostrożność</a:t>
            </a:r>
            <a:r>
              <a:rPr lang="pl-PL" sz="1400" b="1" dirty="0"/>
              <a:t> i umiar przy udostępnianiu dzieciom urządzeń mobilnych. </a:t>
            </a:r>
          </a:p>
          <a:p>
            <a:pPr marL="0" indent="0" algn="just">
              <a:buNone/>
            </a:pPr>
            <a:r>
              <a:rPr lang="pl-PL" sz="1400" b="1" dirty="0"/>
              <a:t>Według zaleceń Amerykańskiej Akademii Pediatrii (AAP) </a:t>
            </a:r>
            <a:r>
              <a:rPr lang="pl-PL" sz="1400" b="1" u="sng" dirty="0"/>
              <a:t>dzieci poniżej 2 roku życia nie powinny mieć żadnego kontaktu z urządzeniami mobilnymi</a:t>
            </a:r>
            <a:r>
              <a:rPr lang="pl-PL" sz="1400" b="1" dirty="0"/>
              <a:t>. Akademia ostrzega również, że nadmierne korzystanie z tego typu urządzeń może prowadzić do kłopotów z nauką, trudnościami z koncentracją, czy otyłości. Należy też wziąć pod uwagę zagrożenia dla rozwoju umiejętności interpersonalnych, gdy kontakt z komputerem lub smartfonem staje się substytutem kontaktu z dorosłymi lub zabawy z innymi dziećmi. </a:t>
            </a:r>
          </a:p>
          <a:p>
            <a:pPr marL="0" indent="0" algn="just">
              <a:buNone/>
            </a:pPr>
            <a:r>
              <a:rPr lang="pl-PL" sz="1400" b="1" dirty="0"/>
              <a:t>Z drugiej strony nie można nie dostrzegać tego, że nowe technologie stały się jednym z elementów kontekstu społeczno-wychowawczego najmłodszego pokolenia. </a:t>
            </a:r>
          </a:p>
        </p:txBody>
      </p:sp>
    </p:spTree>
    <p:extLst>
      <p:ext uri="{BB962C8B-B14F-4D97-AF65-F5344CB8AC3E}">
        <p14:creationId xmlns:p14="http://schemas.microsoft.com/office/powerpoint/2010/main" val="9651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wyniki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64% dzieci w wieku od 6 miesięcy do 6,5 lat korzysta z urządzeń mobilnych, 25% - codziennie </a:t>
            </a:r>
          </a:p>
          <a:p>
            <a:r>
              <a:rPr lang="pl-PL" dirty="0"/>
              <a:t>26% dzieci posiada własne urządzenie mobilne </a:t>
            </a:r>
          </a:p>
          <a:p>
            <a:r>
              <a:rPr lang="pl-PL" dirty="0"/>
              <a:t>79% dzieci ogląda filmy, a 62% gra na smartfonie lub tablecie </a:t>
            </a:r>
          </a:p>
          <a:p>
            <a:r>
              <a:rPr lang="pl-PL" dirty="0"/>
              <a:t>63% dzieci zdarzyło się bawić smartfonem lub tabletem bez konkretnego celu</a:t>
            </a:r>
          </a:p>
          <a:p>
            <a:r>
              <a:rPr lang="pl-PL" dirty="0"/>
              <a:t>69% rodziców udostępnia dzieciom urządzenia mobilne, kiedy muszą zająć się własnymi sprawami; 49% rodziców stosuje to jako rodzaj nagrody dla dziecka </a:t>
            </a:r>
          </a:p>
        </p:txBody>
      </p:sp>
    </p:spTree>
    <p:extLst>
      <p:ext uri="{BB962C8B-B14F-4D97-AF65-F5344CB8AC3E}">
        <p14:creationId xmlns:p14="http://schemas.microsoft.com/office/powerpoint/2010/main" val="359417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Posiadanie urządzeń mobilnych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066131"/>
            <a:ext cx="6429375" cy="3533775"/>
          </a:xfrm>
        </p:spPr>
      </p:pic>
    </p:spTree>
    <p:extLst>
      <p:ext uri="{BB962C8B-B14F-4D97-AF65-F5344CB8AC3E}">
        <p14:creationId xmlns:p14="http://schemas.microsoft.com/office/powerpoint/2010/main" val="16413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Korzystanie przez dzieci z urządzeń mobilnych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2008981"/>
            <a:ext cx="6353175" cy="3648075"/>
          </a:xfrm>
        </p:spPr>
      </p:pic>
    </p:spTree>
    <p:extLst>
      <p:ext uri="{BB962C8B-B14F-4D97-AF65-F5344CB8AC3E}">
        <p14:creationId xmlns:p14="http://schemas.microsoft.com/office/powerpoint/2010/main" val="360825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aktywności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700808"/>
            <a:ext cx="6202392" cy="4320480"/>
          </a:xfrm>
        </p:spPr>
      </p:pic>
    </p:spTree>
    <p:extLst>
      <p:ext uri="{BB962C8B-B14F-4D97-AF65-F5344CB8AC3E}">
        <p14:creationId xmlns:p14="http://schemas.microsoft.com/office/powerpoint/2010/main" val="270128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Średni czas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552727" cy="3672408"/>
          </a:xfrm>
        </p:spPr>
      </p:pic>
    </p:spTree>
    <p:extLst>
      <p:ext uri="{BB962C8B-B14F-4D97-AF65-F5344CB8AC3E}">
        <p14:creationId xmlns:p14="http://schemas.microsoft.com/office/powerpoint/2010/main" val="112121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Powody udostępniania urządzeń mobilnych przez rodziców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14" y="1806575"/>
            <a:ext cx="5854171" cy="4052888"/>
          </a:xfrm>
        </p:spPr>
      </p:pic>
    </p:spTree>
    <p:extLst>
      <p:ext uri="{BB962C8B-B14F-4D97-AF65-F5344CB8AC3E}">
        <p14:creationId xmlns:p14="http://schemas.microsoft.com/office/powerpoint/2010/main" val="22137998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799</TotalTime>
  <Words>431</Words>
  <Application>Microsoft Office PowerPoint</Application>
  <PresentationFormat>Pokaz na ekranie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Courier New</vt:lpstr>
      <vt:lpstr>Trebuchet MS</vt:lpstr>
      <vt:lpstr>Verdana</vt:lpstr>
      <vt:lpstr>Wingdings 2</vt:lpstr>
      <vt:lpstr>Summer</vt:lpstr>
      <vt:lpstr>KORZYSTANIE                                            Z NOWOCZESNYCH TECHNOLOGII  PRZEZ DZIECI</vt:lpstr>
      <vt:lpstr>JAK JEST? - RAPORT Z BADAŃ</vt:lpstr>
      <vt:lpstr>WPROWADZENIE</vt:lpstr>
      <vt:lpstr>Najważniejsze wyniki</vt:lpstr>
      <vt:lpstr>Posiadanie urządzeń mobilnych</vt:lpstr>
      <vt:lpstr>Korzystanie przez dzieci z urządzeń mobilnych</vt:lpstr>
      <vt:lpstr>Rodzaje aktywności</vt:lpstr>
      <vt:lpstr>Średni czas </vt:lpstr>
      <vt:lpstr>Powody udostępniania urządzeń mobilnych przez rodziców</vt:lpstr>
      <vt:lpstr>Kiedy i jak udostępniać urządzenia mobilne dzieciom?</vt:lpstr>
      <vt:lpstr>KAMPANIA SPOŁECZNA</vt:lpstr>
      <vt:lpstr>BEZPIECZEŃSTWO DZIECKA W SIECI</vt:lpstr>
      <vt:lpstr>BEZPIECZEŃSTWO</vt:lpstr>
      <vt:lpstr>BEZPIECZEŃSTWO – cd.</vt:lpstr>
      <vt:lpstr>INNE ZASADY</vt:lpstr>
      <vt:lpstr>INNE ZASADY</vt:lpstr>
      <vt:lpstr>www.sieciaki.pl</vt:lpstr>
      <vt:lpstr>Gry komputerowe - oznaczenia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KORZYSTANIE                         Z NOWOCZESNYCH TECHNOLOGII PRZEZ DZIECI</dc:title>
  <dc:creator>IwonaA</dc:creator>
  <cp:lastModifiedBy>oem</cp:lastModifiedBy>
  <cp:revision>25</cp:revision>
  <dcterms:created xsi:type="dcterms:W3CDTF">2017-03-26T18:48:01Z</dcterms:created>
  <dcterms:modified xsi:type="dcterms:W3CDTF">2020-01-07T17:34:40Z</dcterms:modified>
</cp:coreProperties>
</file>